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8" r:id="rId2"/>
  </p:sldMasterIdLst>
  <p:notesMasterIdLst>
    <p:notesMasterId r:id="rId10"/>
  </p:notesMasterIdLst>
  <p:sldIdLst>
    <p:sldId id="266" r:id="rId3"/>
    <p:sldId id="257" r:id="rId4"/>
    <p:sldId id="258" r:id="rId5"/>
    <p:sldId id="259" r:id="rId6"/>
    <p:sldId id="262" r:id="rId7"/>
    <p:sldId id="263" r:id="rId8"/>
    <p:sldId id="264" r:id="rId9"/>
  </p:sldIdLst>
  <p:sldSz cx="12192000" cy="6858000"/>
  <p:notesSz cx="6888163" cy="100203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C3810-BF9D-40A1-B932-D2836C450438}" type="datetimeFigureOut">
              <a:rPr lang="pl-PL" smtClean="0"/>
              <a:pPr/>
              <a:t>2016-04-08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D7A0A-6A86-43D5-A38E-4032CBE16FD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009-6035-451D-A2D4-B8A12C1EF6BA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06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7D94-0A11-4558-93B0-344794802949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03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518D-B4FB-4CB0-B367-67468D5F6421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61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D8D1-F791-47D6-92EA-54A945E31433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46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FA86-6044-4F8C-8ED0-60C09D1D2778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472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D302-28BE-4E4D-B8C5-C78FC4B13C70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200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90DE-309B-4C42-9819-2985A538594B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66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998-6A2B-48B2-86C7-D46F35C44F72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10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7936-0939-475E-8F4F-1339838E7E9D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018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59AC-613F-4F6E-94EA-370614649CF7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3163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95047CE-8F78-4AED-9EF9-D7E07D1AB144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23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F75C-B39D-4C2E-9103-F90E390B66D2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599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FB5D-4DAF-42A0-8F17-D843D78A1151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6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40D4-DCF7-40EF-8201-4DE3D0D35221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453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9F9C-ED04-47BA-9420-BF6D406C7050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43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B0DD-7B32-4D61-A400-99FAF94BC9D6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87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DCFF-78FF-481E-A672-70E912388515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3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A8A2-EB76-4194-B3A8-38DCEE130E73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5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8E3F-E1EC-4299-B0CE-FF4E24EF35E8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B0F6-443C-4D5F-BBA3-42E503E7C3EB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70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8FB3-90FE-45A6-B068-C85EE900E481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48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8410-BB0F-40EE-961C-AD01D3EC2378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91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023376-1FCE-42B9-B21D-6B61346B2276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4EC6B6-609A-4366-B985-CF4154CF812B}" type="datetime1">
              <a:rPr lang="pl-PL" smtClean="0"/>
              <a:pPr/>
              <a:t>2016-04-08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FF837E-0E72-44CA-9BD4-0737090E970E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9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Ratusz_w_Poznaniu" TargetMode="External"/><Relationship Id="rId3" Type="http://schemas.openxmlformats.org/officeDocument/2006/relationships/hyperlink" Target="https://pl.wikipedia.org/wiki/Pozna%C5%84" TargetMode="External"/><Relationship Id="rId7" Type="http://schemas.openxmlformats.org/officeDocument/2006/relationships/hyperlink" Target="https://pl.wikipedia.org/wiki/Giovanni_Battista_di_Quadro" TargetMode="External"/><Relationship Id="rId2" Type="http://schemas.openxmlformats.org/officeDocument/2006/relationships/hyperlink" Target="https://pl.wikipedia.org/wiki/Architektur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l.wikipedia.org/wiki/Renesans" TargetMode="External"/><Relationship Id="rId5" Type="http://schemas.openxmlformats.org/officeDocument/2006/relationships/hyperlink" Target="https://pl.wikipedia.org/wiki/Zarz%C4%85d_Miasta_Poznania" TargetMode="External"/><Relationship Id="rId4" Type="http://schemas.openxmlformats.org/officeDocument/2006/relationships/hyperlink" Target="https://pl.wikipedia.org/wiki/199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onrad@tuszewski.eu" TargetMode="External"/><Relationship Id="rId2" Type="http://schemas.openxmlformats.org/officeDocument/2006/relationships/hyperlink" Target="http://www.spartakiadaarchitektow.pl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biuro@spartakiadaarchitektow.p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spartakiadaarchitektow.pl" TargetMode="External"/><Relationship Id="rId2" Type="http://schemas.openxmlformats.org/officeDocument/2006/relationships/hyperlink" Target="mailto:konrad@tuszewski.eu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1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24" y="696697"/>
            <a:ext cx="7175356" cy="251844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8" y="3925562"/>
            <a:ext cx="3132391" cy="1357369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1241946" y="4392000"/>
            <a:ext cx="5473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Pod patronatem </a:t>
            </a:r>
          </a:p>
        </p:txBody>
      </p:sp>
    </p:spTree>
    <p:extLst>
      <p:ext uri="{BB962C8B-B14F-4D97-AF65-F5344CB8AC3E}">
        <p14:creationId xmlns:p14="http://schemas.microsoft.com/office/powerpoint/2010/main" val="217341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2308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Kiedy, gdzie i dlaczego spartakiada?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709684"/>
            <a:ext cx="10058400" cy="5750101"/>
          </a:xfrm>
        </p:spPr>
        <p:txBody>
          <a:bodyPr>
            <a:normAutofit/>
          </a:bodyPr>
          <a:lstStyle/>
          <a:p>
            <a:r>
              <a:rPr lang="pl-PL" b="1" dirty="0" smtClean="0"/>
              <a:t>Kiedy</a:t>
            </a:r>
            <a:r>
              <a:rPr lang="pl-PL" dirty="0" smtClean="0"/>
              <a:t>? W drugi weekend lipca, 8-10 lipca 2016</a:t>
            </a:r>
          </a:p>
          <a:p>
            <a:r>
              <a:rPr lang="pl-PL" b="1" dirty="0" smtClean="0"/>
              <a:t>Gdzie</a:t>
            </a:r>
            <a:r>
              <a:rPr lang="pl-PL" dirty="0" smtClean="0"/>
              <a:t>? W Poznaniu, na terenach Toru Regatowego Malta, obiektu, za projekt </a:t>
            </a:r>
            <a:r>
              <a:rPr lang="pl-PL" dirty="0" smtClean="0"/>
              <a:t>którego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pl-PL" dirty="0" smtClean="0"/>
              <a:t>agrodę im. Jana Baptysty </a:t>
            </a:r>
            <a:r>
              <a:rPr lang="pl-PL" dirty="0" err="1" smtClean="0"/>
              <a:t>Quadro</a:t>
            </a:r>
            <a:r>
              <a:rPr lang="pl-PL" dirty="0" smtClean="0"/>
              <a:t> otrzymał architekt Klemens Mikuła*</a:t>
            </a:r>
          </a:p>
          <a:p>
            <a:r>
              <a:rPr lang="pl-PL" b="1" dirty="0" smtClean="0"/>
              <a:t>Dlaczego</a:t>
            </a:r>
            <a:r>
              <a:rPr lang="pl-PL" dirty="0" smtClean="0"/>
              <a:t>? Bo o roli jaką pełni aktywność fizyczna w </a:t>
            </a:r>
            <a:r>
              <a:rPr lang="pl-PL" dirty="0"/>
              <a:t>ż</a:t>
            </a:r>
            <a:r>
              <a:rPr lang="pl-PL" dirty="0" smtClean="0"/>
              <a:t>yciu każdego z nas napisano i powiedziano wiele. Ważne by nie tyle mówić i pisać, co raczej robić. Stąd propozycja organizacji spartakiady podczas której spotkają się ci, którzy już są aktywni z tymi, którzy być może po raz pierwszy poczują ducha sportowej rywalizacji.</a:t>
            </a:r>
          </a:p>
          <a:p>
            <a:r>
              <a:rPr lang="pl-PL" dirty="0" smtClean="0"/>
              <a:t>Naukowcy nazywają to </a:t>
            </a:r>
            <a:r>
              <a:rPr lang="pl-PL" dirty="0" err="1" smtClean="0"/>
              <a:t>work</a:t>
            </a:r>
            <a:r>
              <a:rPr lang="pl-PL" dirty="0" smtClean="0"/>
              <a:t>-live </a:t>
            </a:r>
            <a:r>
              <a:rPr lang="pl-PL" dirty="0" err="1" smtClean="0"/>
              <a:t>balance</a:t>
            </a:r>
            <a:r>
              <a:rPr lang="pl-PL" dirty="0" smtClean="0"/>
              <a:t>, OK. Po prostu warto i trzeba ruszyć się zza biurka, komputera, kierownicy i sprawdzić czy być może bieganie lub kolarstwo nie jest naszą pasją!</a:t>
            </a:r>
          </a:p>
          <a:p>
            <a:r>
              <a:rPr lang="pl-PL" dirty="0" smtClean="0"/>
              <a:t>Dlatego właśnie spartakiada!</a:t>
            </a:r>
          </a:p>
          <a:p>
            <a:r>
              <a:rPr lang="pl-PL" dirty="0" smtClean="0"/>
              <a:t>*</a:t>
            </a:r>
            <a:r>
              <a:rPr lang="pl-PL" sz="1600" b="1" dirty="0"/>
              <a:t>Nagroda Miasta Poznania im. Jana Baptysty </a:t>
            </a:r>
            <a:r>
              <a:rPr lang="pl-PL" sz="1600" b="1" dirty="0" err="1"/>
              <a:t>Quadro</a:t>
            </a:r>
            <a:r>
              <a:rPr lang="pl-PL" sz="1600" dirty="0"/>
              <a:t> - nagroda </a:t>
            </a:r>
            <a:r>
              <a:rPr lang="pl-PL" sz="1600" dirty="0">
                <a:hlinkClick r:id="rId2" tooltip="Architektura"/>
              </a:rPr>
              <a:t>architektoniczna</a:t>
            </a:r>
            <a:r>
              <a:rPr lang="pl-PL" sz="1600" dirty="0"/>
              <a:t> przyznawana co roku za najlepszą realizację architektoniczną w </a:t>
            </a:r>
            <a:r>
              <a:rPr lang="pl-PL" sz="1600" dirty="0">
                <a:hlinkClick r:id="rId3" tooltip="Poznań"/>
              </a:rPr>
              <a:t>Poznaniu</a:t>
            </a:r>
            <a:r>
              <a:rPr lang="pl-PL" sz="1600" dirty="0"/>
              <a:t>.</a:t>
            </a:r>
          </a:p>
          <a:p>
            <a:r>
              <a:rPr lang="pl-PL" sz="1700" dirty="0"/>
              <a:t>Nagrodę ustanowił w roku </a:t>
            </a:r>
            <a:r>
              <a:rPr lang="pl-PL" sz="1700" dirty="0">
                <a:hlinkClick r:id="rId4" tooltip="1999"/>
              </a:rPr>
              <a:t>1999</a:t>
            </a:r>
            <a:r>
              <a:rPr lang="pl-PL" sz="1700" dirty="0"/>
              <a:t> </a:t>
            </a:r>
            <a:r>
              <a:rPr lang="pl-PL" sz="1700" dirty="0">
                <a:hlinkClick r:id="rId5" tooltip="Zarząd Miasta Poznania"/>
              </a:rPr>
              <a:t>Zarząd Miasta Poznania</a:t>
            </a:r>
            <a:r>
              <a:rPr lang="pl-PL" sz="1700" dirty="0"/>
              <a:t>. Nazwa nagrody nawiązuje do architekta miasta Poznania, działającego w epoce </a:t>
            </a:r>
            <a:r>
              <a:rPr lang="pl-PL" sz="1700" dirty="0">
                <a:hlinkClick r:id="rId6" tooltip="Renesans"/>
              </a:rPr>
              <a:t>renesansu</a:t>
            </a:r>
            <a:r>
              <a:rPr lang="pl-PL" sz="1700" dirty="0"/>
              <a:t> - </a:t>
            </a:r>
            <a:r>
              <a:rPr lang="pl-PL" sz="1700" dirty="0">
                <a:hlinkClick r:id="rId7" tooltip="Giovanni Battista di Quadro"/>
              </a:rPr>
              <a:t>Jana Baptysty </a:t>
            </a:r>
            <a:r>
              <a:rPr lang="pl-PL" sz="1700" dirty="0" err="1">
                <a:hlinkClick r:id="rId7" tooltip="Giovanni Battista di Quadro"/>
              </a:rPr>
              <a:t>Quadro</a:t>
            </a:r>
            <a:r>
              <a:rPr lang="pl-PL" sz="1700" dirty="0"/>
              <a:t>, twórcy między innymi </a:t>
            </a:r>
            <a:r>
              <a:rPr lang="pl-PL" sz="1700" dirty="0">
                <a:hlinkClick r:id="rId8" tooltip="Ratusz w Poznaniu"/>
              </a:rPr>
              <a:t>ratusza poznańskiego</a:t>
            </a:r>
            <a:r>
              <a:rPr lang="pl-PL" sz="1700" dirty="0"/>
              <a:t>.</a:t>
            </a:r>
          </a:p>
          <a:p>
            <a:r>
              <a:rPr lang="pl-PL" dirty="0" smtClean="0"/>
              <a:t>https</a:t>
            </a:r>
            <a:r>
              <a:rPr lang="pl-PL" dirty="0"/>
              <a:t>://</a:t>
            </a:r>
            <a:r>
              <a:rPr lang="pl-PL" dirty="0" smtClean="0"/>
              <a:t>pl.wikipedia.org/wiki/Nagroda_Jana_Baptysty_Quadro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6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to ma wyglądać?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Spartakiada odbywa się w letni weekend, zaczyna się w piątek rano, kończy w niedzielą około południa. Zawodnicy startują w</a:t>
            </a:r>
            <a:r>
              <a:rPr lang="pl-PL" strike="sngStrike" dirty="0" smtClean="0">
                <a:solidFill>
                  <a:srgbClr val="FF0000"/>
                </a:solidFill>
              </a:rPr>
              <a:t>e</a:t>
            </a:r>
            <a:r>
              <a:rPr lang="pl-PL" dirty="0" smtClean="0"/>
              <a:t> wybranych przez siebie konkurencjach, rywalizacja toczy się na wielu arenach sportowych. Dobór konkurencji leży w </a:t>
            </a:r>
            <a:r>
              <a:rPr lang="pl-PL" dirty="0" smtClean="0"/>
              <a:t>gestii uczestników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spartakiady</a:t>
            </a:r>
            <a:r>
              <a:rPr lang="pl-PL" dirty="0" smtClean="0"/>
              <a:t>. Propozycje znajdziecie Państwo na kolejnych slajdach.</a:t>
            </a:r>
          </a:p>
          <a:p>
            <a:r>
              <a:rPr lang="pl-PL" dirty="0" smtClean="0"/>
              <a:t>Uczestnicy mają zagwarantowany</a:t>
            </a:r>
            <a:r>
              <a:rPr lang="pl-PL" dirty="0" smtClean="0">
                <a:solidFill>
                  <a:srgbClr val="FF0000"/>
                </a:solidFill>
              </a:rPr>
              <a:t>,</a:t>
            </a:r>
            <a:r>
              <a:rPr lang="pl-PL" dirty="0" smtClean="0"/>
              <a:t> w ramach wnoszonych opłat</a:t>
            </a:r>
            <a:r>
              <a:rPr lang="pl-PL" dirty="0" smtClean="0">
                <a:solidFill>
                  <a:srgbClr val="FF0000"/>
                </a:solidFill>
              </a:rPr>
              <a:t>,</a:t>
            </a:r>
            <a:r>
              <a:rPr lang="pl-PL" dirty="0" smtClean="0"/>
              <a:t> pełen serwis: zakwaterowanie, wyżywienie, transport z miejsca zakwaterowania na obiekty sportowe, start  w wybranych konkurencjach, udział w wieczorach integracyjnych, ubezpieczenie, opiekę medyczną, ochronę, pakiet startowy oraz doskonałą zabawę.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33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9431"/>
          </a:xfrm>
        </p:spPr>
        <p:txBody>
          <a:bodyPr>
            <a:normAutofit/>
          </a:bodyPr>
          <a:lstStyle/>
          <a:p>
            <a:r>
              <a:rPr lang="pl-PL" dirty="0" smtClean="0"/>
              <a:t>Jeszcze słów kilka o miejscu….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187355"/>
            <a:ext cx="10058400" cy="4681739"/>
          </a:xfrm>
        </p:spPr>
        <p:txBody>
          <a:bodyPr/>
          <a:lstStyle/>
          <a:p>
            <a:r>
              <a:rPr lang="pl-PL" dirty="0" smtClean="0"/>
              <a:t>Proponujemy sprawdzone pod każdym względem miejsce jakim są tereny poznańskiej </a:t>
            </a:r>
            <a:r>
              <a:rPr lang="pl-PL" dirty="0"/>
              <a:t>M</a:t>
            </a:r>
            <a:r>
              <a:rPr lang="pl-PL" dirty="0" smtClean="0"/>
              <a:t>alty. To tutaj bądź w bezpośrednim sąsiedztwie można przeprowadzić większość proponowanych konkurencji, także ………narciarstwo czy saneczkarstwo! Na terenie pola piknikowego oferowane są posiłki, odbywają się wieczory integracyjne, ceremonie otwarcia i zamknięcia zawodów sportowych. Do miejsca zakwaterowania, akademików AWF i Politechniki Poznańskiej mamy około 4 km. 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38" y="3528983"/>
            <a:ext cx="3657600" cy="24384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86" y="3739765"/>
            <a:ext cx="4325721" cy="229888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" y="3429000"/>
            <a:ext cx="3014498" cy="1825388"/>
          </a:xfrm>
          <a:prstGeom prst="rect">
            <a:avLst/>
          </a:prstGeom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0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18364" y="286604"/>
            <a:ext cx="5606175" cy="491105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Proponowane konkurencje: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smtClean="0"/>
              <a:t>siatkówka plażowa, </a:t>
            </a:r>
            <a:r>
              <a:rPr lang="pl-PL" sz="2700" dirty="0" err="1" smtClean="0"/>
              <a:t>streetball</a:t>
            </a:r>
            <a:r>
              <a:rPr lang="pl-PL" sz="2700" dirty="0" smtClean="0"/>
              <a:t>, mini golf, łucznictwo, narciarstwo, snowboarding, tenis, kolarstwo, przeciąganie liny, badminton, ringo, biegi, tenis ziemny i stołowy, warcaby, brydż, bowling, </a:t>
            </a:r>
            <a:r>
              <a:rPr lang="pl-PL" sz="2700" dirty="0" err="1" smtClean="0"/>
              <a:t>dart</a:t>
            </a:r>
            <a:r>
              <a:rPr lang="pl-PL" sz="2700" dirty="0" smtClean="0"/>
              <a:t>, </a:t>
            </a:r>
            <a:r>
              <a:rPr lang="pl-PL" sz="2700" dirty="0" err="1" smtClean="0"/>
              <a:t>piłkarzyki</a:t>
            </a:r>
            <a:r>
              <a:rPr lang="pl-PL" sz="2700" dirty="0" smtClean="0"/>
              <a:t>, kajakarstwo, łodzie smocze, </a:t>
            </a:r>
            <a:r>
              <a:rPr lang="pl-PL" sz="2700" dirty="0" err="1" smtClean="0"/>
              <a:t>boule</a:t>
            </a:r>
            <a:r>
              <a:rPr lang="pl-PL" sz="2700" dirty="0" smtClean="0"/>
              <a:t>, ergometry wioślarskie, pływanie, nurkowanie, trójbój siłowy, saneczkarstwo (letni tor saneczkowy), squash, wspinaczka ściankowa, skakanka, dwa ognie, ringo, i wiele innych</a:t>
            </a:r>
            <a:endParaRPr lang="pl-PL" sz="27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26" y="4899155"/>
            <a:ext cx="1445754" cy="1108978"/>
          </a:xfrm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68" y="5197662"/>
            <a:ext cx="1052701" cy="955794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69" y="3887477"/>
            <a:ext cx="1310185" cy="131018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28" y="2018943"/>
            <a:ext cx="1236522" cy="136334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26" y="2475857"/>
            <a:ext cx="1200552" cy="99245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2951" y="3522850"/>
            <a:ext cx="1013318" cy="107134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91" y="2018943"/>
            <a:ext cx="917885" cy="1337349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608" y="1399118"/>
            <a:ext cx="796918" cy="123965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28" y="4907706"/>
            <a:ext cx="1264338" cy="115129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02" y="3874778"/>
            <a:ext cx="824135" cy="719421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743" y="3650664"/>
            <a:ext cx="1165783" cy="116764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45" y="2687617"/>
            <a:ext cx="1215367" cy="86848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9" y="572599"/>
            <a:ext cx="1787858" cy="88796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46" y="132799"/>
            <a:ext cx="1480321" cy="148032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336" y="364580"/>
            <a:ext cx="1016758" cy="101675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97" y="1587285"/>
            <a:ext cx="1112484" cy="736094"/>
          </a:xfrm>
          <a:prstGeom prst="rect">
            <a:avLst/>
          </a:prstGeom>
        </p:spPr>
      </p:pic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25" name="Symbol zastępczy numeru slajd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7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Zapisy, informacje, koszt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Zapisy przyjmowane będą drogą internetową, poprzez stronę</a:t>
            </a:r>
            <a:r>
              <a:rPr lang="pl-PL" dirty="0"/>
              <a:t> </a:t>
            </a:r>
            <a:r>
              <a:rPr lang="pl-PL" dirty="0" smtClean="0">
                <a:hlinkClick r:id="rId2"/>
              </a:rPr>
              <a:t>www.spartakiadaarchitektow.pl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Dodatkowe informacje: </a:t>
            </a:r>
            <a:r>
              <a:rPr lang="pl-PL" dirty="0" smtClean="0">
                <a:solidFill>
                  <a:srgbClr val="FF0000"/>
                </a:solidFill>
              </a:rPr>
              <a:t>K</a:t>
            </a:r>
            <a:r>
              <a:rPr lang="pl-PL" dirty="0" smtClean="0"/>
              <a:t>onrad Tuszewski</a:t>
            </a:r>
          </a:p>
          <a:p>
            <a:r>
              <a:rPr lang="pl-PL" dirty="0" smtClean="0">
                <a:hlinkClick r:id="rId3"/>
              </a:rPr>
              <a:t>konrad@tuszewski.eu</a:t>
            </a:r>
            <a:endParaRPr lang="pl-PL" dirty="0" smtClean="0"/>
          </a:p>
          <a:p>
            <a:r>
              <a:rPr lang="pl-PL" smtClean="0">
                <a:hlinkClick r:id="rId4"/>
              </a:rPr>
              <a:t>biuro@spartakiadaarchitektow.pl</a:t>
            </a:r>
            <a:endParaRPr lang="pl-PL" smtClean="0"/>
          </a:p>
          <a:p>
            <a:endParaRPr lang="pl-PL" dirty="0" smtClean="0"/>
          </a:p>
          <a:p>
            <a:r>
              <a:rPr lang="pl-PL" dirty="0" smtClean="0"/>
              <a:t>791 40 40 38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757770" cy="4023360"/>
          </a:xfrm>
        </p:spPr>
        <p:txBody>
          <a:bodyPr/>
          <a:lstStyle/>
          <a:p>
            <a:r>
              <a:rPr lang="pl-PL" dirty="0" smtClean="0"/>
              <a:t>Planowany koszt udziału w pełnym zakresie:</a:t>
            </a:r>
          </a:p>
          <a:p>
            <a:r>
              <a:rPr lang="pl-PL" dirty="0" smtClean="0"/>
              <a:t> (3 noclegi, wyżywienie, ubezpieczenie, opieka medyczna, transport wewnętrzny, wieczory integracyjne, udział w wybranych konkurencjach sportowych)</a:t>
            </a:r>
          </a:p>
          <a:p>
            <a:endParaRPr lang="pl-PL" dirty="0"/>
          </a:p>
          <a:p>
            <a:r>
              <a:rPr lang="pl-PL" dirty="0"/>
              <a:t>o</a:t>
            </a:r>
            <a:r>
              <a:rPr lang="pl-PL" dirty="0" smtClean="0"/>
              <a:t>koło 490 PLN netto,</a:t>
            </a:r>
          </a:p>
          <a:p>
            <a:r>
              <a:rPr lang="pl-PL" dirty="0"/>
              <a:t>s</a:t>
            </a:r>
            <a:r>
              <a:rPr lang="pl-PL" dirty="0" smtClean="0"/>
              <a:t>zczegóły w regulaminie dostępnym na stronie </a:t>
            </a:r>
            <a:r>
              <a:rPr lang="pl-PL" dirty="0" err="1" smtClean="0">
                <a:hlinkClick r:id="rId2"/>
              </a:rPr>
              <a:t>www.spartakiadaarchitektow.pl</a:t>
            </a:r>
            <a:r>
              <a:rPr lang="pl-PL" dirty="0" smtClean="0"/>
              <a:t> ,</a:t>
            </a:r>
          </a:p>
          <a:p>
            <a:r>
              <a:rPr lang="pl-PL" dirty="0"/>
              <a:t>f</a:t>
            </a:r>
            <a:r>
              <a:rPr lang="pl-PL" dirty="0" smtClean="0"/>
              <a:t>akturowany w sposób gwarantujący wpisanie udziału w  koszt działalności firmy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2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Proszę o maile </a:t>
            </a:r>
            <a:r>
              <a:rPr lang="pl-PL" smtClean="0"/>
              <a:t>z Waszymi </a:t>
            </a:r>
            <a:r>
              <a:rPr lang="pl-PL" dirty="0" smtClean="0"/>
              <a:t>opiniami, deklaracjami startu, uwagami….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1097280" y="3070746"/>
            <a:ext cx="10058400" cy="2798348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hlinkClick r:id="rId2"/>
              </a:rPr>
              <a:t>konrad@tuszewski.eu</a:t>
            </a:r>
            <a:endParaRPr lang="pl-PL" sz="4000" dirty="0" smtClean="0"/>
          </a:p>
          <a:p>
            <a:pPr algn="ctr"/>
            <a:r>
              <a:rPr lang="pl-PL" sz="4000" dirty="0" smtClean="0">
                <a:hlinkClick r:id="rId3"/>
              </a:rPr>
              <a:t>biuro@spartakiadaarchitektow.pl</a:t>
            </a:r>
            <a:endParaRPr lang="pl-PL" sz="4000" dirty="0" smtClean="0"/>
          </a:p>
          <a:p>
            <a:pPr algn="ctr"/>
            <a:endParaRPr lang="pl-PL" sz="40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tuszewski.eu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37E-0E72-44CA-9BD4-0737090E970E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18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cja">
  <a:themeElements>
    <a:clrScheme name="Niebieskozielony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Smuga</Template>
  <TotalTime>333</TotalTime>
  <Words>482</Words>
  <Application>Microsoft Office PowerPoint</Application>
  <PresentationFormat>Panoramiczny</PresentationFormat>
  <Paragraphs>47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Wingdings 2</vt:lpstr>
      <vt:lpstr>HDOfficeLightV0</vt:lpstr>
      <vt:lpstr>Retrospekcja</vt:lpstr>
      <vt:lpstr>Prezentacja programu PowerPoint</vt:lpstr>
      <vt:lpstr>Kiedy, gdzie i dlaczego spartakiada?</vt:lpstr>
      <vt:lpstr>Jak to ma wyglądać?</vt:lpstr>
      <vt:lpstr>Jeszcze słów kilka o miejscu….</vt:lpstr>
      <vt:lpstr>Proponowane konkurencje:  siatkówka plażowa, streetball, mini golf, łucznictwo, narciarstwo, snowboarding, tenis, kolarstwo, przeciąganie liny, badminton, ringo, biegi, tenis ziemny i stołowy, warcaby, brydż, bowling, dart, piłkarzyki, kajakarstwo, łodzie smocze, boule, ergometry wioślarskie, pływanie, nurkowanie, trójbój siłowy, saneczkarstwo (letni tor saneczkowy), squash, wspinaczka ściankowa, skakanka, dwa ognie, ringo, i wiele innych</vt:lpstr>
      <vt:lpstr>Zapisy, informacje, koszt</vt:lpstr>
      <vt:lpstr>Proszę o maile z Waszymi opiniami, deklaracjami startu, uwagami….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Ogólnopolska Spartakiada Pracowników Transportu Miejskiego</dc:title>
  <dc:creator>konrad tuszewski</dc:creator>
  <cp:lastModifiedBy>konrad tuszewski</cp:lastModifiedBy>
  <cp:revision>39</cp:revision>
  <cp:lastPrinted>2016-02-02T21:28:25Z</cp:lastPrinted>
  <dcterms:created xsi:type="dcterms:W3CDTF">2016-01-28T13:27:01Z</dcterms:created>
  <dcterms:modified xsi:type="dcterms:W3CDTF">2016-04-08T11:06:41Z</dcterms:modified>
</cp:coreProperties>
</file>